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300" r:id="rId3"/>
    <p:sldId id="301" r:id="rId4"/>
    <p:sldId id="349" r:id="rId5"/>
    <p:sldId id="352" r:id="rId6"/>
    <p:sldId id="351" r:id="rId7"/>
    <p:sldId id="353" r:id="rId8"/>
    <p:sldId id="302" r:id="rId9"/>
  </p:sldIdLst>
  <p:sldSz cx="9144000" cy="6858000" type="screen4x3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34" autoAdjust="0"/>
    <p:restoredTop sz="87347" autoAdjust="0"/>
  </p:normalViewPr>
  <p:slideViewPr>
    <p:cSldViewPr>
      <p:cViewPr varScale="1">
        <p:scale>
          <a:sx n="107" d="100"/>
          <a:sy n="107" d="100"/>
        </p:scale>
        <p:origin x="1992" y="1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3972" y="-102"/>
      </p:cViewPr>
      <p:guideLst>
        <p:guide orient="horz" pos="3126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BAE693-6910-45CC-A0F0-E7002C65F0F7}" type="datetimeFigureOut">
              <a:rPr lang="en-GB" smtClean="0"/>
              <a:t>26/05/2019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0365D9-FB80-4415-B36E-3820098870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919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47900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50513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255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4903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0365D9-FB80-4415-B36E-3820098870D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991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6324600"/>
          </a:xfrm>
        </p:spPr>
        <p:txBody>
          <a:bodyPr>
            <a:normAutofit/>
          </a:bodyPr>
          <a:lstStyle/>
          <a:p>
            <a:r>
              <a:rPr lang="en-GB" sz="6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Improving Testing Through Operability</a:t>
            </a:r>
          </a:p>
        </p:txBody>
      </p:sp>
    </p:spTree>
    <p:extLst>
      <p:ext uri="{BB962C8B-B14F-4D97-AF65-F5344CB8AC3E}">
        <p14:creationId xmlns:p14="http://schemas.microsoft.com/office/powerpoint/2010/main" val="2520768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We’ve covered…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3886200"/>
            <a:ext cx="8610599" cy="2819400"/>
          </a:xfrm>
        </p:spPr>
        <p:txBody>
          <a:bodyPr>
            <a:normAutofit fontScale="62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Runbook – operability test strategy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Logging – simple logging and adding structure for machine readability.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Alerts – determining normal with the team and showing the difference.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Hooks – control yourself and your application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6DB5D5-0E43-7C40-BA60-DEF762CECA6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2500" y="1607574"/>
            <a:ext cx="7239000" cy="182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984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Its all linked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91000" y="1524000"/>
            <a:ext cx="4648200" cy="4876800"/>
          </a:xfrm>
        </p:spPr>
        <p:txBody>
          <a:bodyPr>
            <a:normAutofit fontScale="925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Better operability improves testing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Makes testing more humane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Easier to sell to stakeholders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C4D51A-F1BC-5442-BF5A-51DE6374E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286000"/>
            <a:ext cx="34290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4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Log Rotation &amp; Aggregation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63683"/>
            <a:ext cx="4267200" cy="5105400"/>
          </a:xfrm>
        </p:spPr>
        <p:txBody>
          <a:bodyPr>
            <a:normAutofit fontScale="700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Leverage large volumes of data safely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Early problem detection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Security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Capacity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Compliance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Improve what and how you test. With actual data!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B86D88-8A95-FF4C-AC50-DE8E501C631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76800" y="1820883"/>
            <a:ext cx="3866236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944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Decomposability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0" y="1371600"/>
            <a:ext cx="3733800" cy="5105400"/>
          </a:xfrm>
        </p:spPr>
        <p:txBody>
          <a:bodyPr>
            <a:normAutofit fontScale="70000" lnSpcReduction="20000"/>
          </a:bodyPr>
          <a:lstStyle/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Everything fails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Isolate the risky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Protect the important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Availability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Circuit Breakers</a:t>
            </a:r>
          </a:p>
          <a:p>
            <a:r>
              <a:rPr lang="en-GB" sz="4400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Mocks and stubs</a:t>
            </a: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GB" sz="4400" dirty="0">
              <a:solidFill>
                <a:schemeClr val="bg1"/>
              </a:solidFill>
              <a:latin typeface="Courier New" pitchFamily="49" charset="0"/>
              <a:cs typeface="Courier New" pitchFamily="49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0D3F92-09C3-D544-86BC-0646224FB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3300" y="2133600"/>
            <a:ext cx="3175000" cy="317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83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In the end, great, balanced testing!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7625C8-F642-D04D-B33C-494B4AC6278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3900" y="2057400"/>
            <a:ext cx="7696200" cy="4268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76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304800"/>
            <a:ext cx="8344452" cy="990600"/>
          </a:xfrm>
        </p:spPr>
        <p:txBody>
          <a:bodyPr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8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And really happy ops people!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42BDEA-26D5-D742-9404-18A779370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2362200"/>
            <a:ext cx="3505200" cy="3539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27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 xmlns:p14="http://schemas.microsoft.com/office/powerpoint/2010/main"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28600"/>
            <a:ext cx="8534400" cy="1143000"/>
          </a:xfrm>
        </p:spPr>
        <p:txBody>
          <a:bodyPr>
            <a:normAutofit/>
          </a:bodyPr>
          <a:lstStyle/>
          <a:p>
            <a:r>
              <a:rPr lang="en-GB" sz="5400" b="1" dirty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rPr>
              <a:t>Thank you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D3A6F8-271D-724F-ACAB-9CDAF22782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67000" y="2339181"/>
            <a:ext cx="3810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7893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27252</TotalTime>
  <Words>125</Words>
  <Application>Microsoft Macintosh PowerPoint</Application>
  <PresentationFormat>On-screen Show (4:3)</PresentationFormat>
  <Paragraphs>35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Courier New</vt:lpstr>
      <vt:lpstr>Office Theme</vt:lpstr>
      <vt:lpstr>Improving Testing Through Operability</vt:lpstr>
      <vt:lpstr>We’ve covered…</vt:lpstr>
      <vt:lpstr>Its all linked</vt:lpstr>
      <vt:lpstr>Log Rotation &amp; Aggregation</vt:lpstr>
      <vt:lpstr>Decomposability</vt:lpstr>
      <vt:lpstr>PowerPoint Presentation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Ash Winter</dc:title>
  <dc:creator>Ash Winter</dc:creator>
  <cp:lastModifiedBy>Ashley Winter</cp:lastModifiedBy>
  <cp:revision>453</cp:revision>
  <cp:lastPrinted>2014-02-12T13:02:37Z</cp:lastPrinted>
  <dcterms:created xsi:type="dcterms:W3CDTF">2006-08-16T00:00:00Z</dcterms:created>
  <dcterms:modified xsi:type="dcterms:W3CDTF">2019-05-26T19:57:54Z</dcterms:modified>
</cp:coreProperties>
</file>

<file path=docProps/thumbnail.jpeg>
</file>